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2"/>
  </p:notesMasterIdLst>
  <p:sldIdLst>
    <p:sldId id="261" r:id="rId5"/>
    <p:sldId id="266" r:id="rId6"/>
    <p:sldId id="262" r:id="rId7"/>
    <p:sldId id="264" r:id="rId8"/>
    <p:sldId id="263" r:id="rId9"/>
    <p:sldId id="267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9/8/2023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9/8/2023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9/8/2023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9/8/2023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9/8/2023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9/8/2023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9/8/2023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9/8/2023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9/8/2023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9/8/2023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9/8/2023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9/8/2023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9/8/2023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9/8/2023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9/8/2023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9/8/2023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9/8/2023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9/8/2023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9/8/2023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botslife.com/a-brief-history-of-chatbots-d5a8689cf52f" TargetMode="External"/><Relationship Id="rId2" Type="http://schemas.openxmlformats.org/officeDocument/2006/relationships/hyperlink" Target="https://en.wikipedia.org/wiki/ELIZA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The First CHATBOT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 err="1" smtClean="0"/>
              <a:t>Vladislav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0699" y="400049"/>
            <a:ext cx="8791575" cy="1281113"/>
          </a:xfrm>
        </p:spPr>
        <p:txBody>
          <a:bodyPr/>
          <a:lstStyle/>
          <a:p>
            <a:r>
              <a:rPr lang="en-GB" dirty="0" smtClean="0"/>
              <a:t>Content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1771650"/>
            <a:ext cx="8791575" cy="3486150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 smtClean="0"/>
              <a:t>Who Was the first </a:t>
            </a:r>
            <a:r>
              <a:rPr lang="en-GB" sz="2800" dirty="0" err="1" smtClean="0"/>
              <a:t>chatbot</a:t>
            </a:r>
            <a:r>
              <a:rPr lang="en-GB" sz="2800" dirty="0" smtClean="0"/>
              <a:t>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 smtClean="0"/>
              <a:t>What It was invented for?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 smtClean="0"/>
              <a:t>How does </a:t>
            </a:r>
            <a:r>
              <a:rPr lang="en-GB" sz="2800" dirty="0" err="1" smtClean="0"/>
              <a:t>eliza</a:t>
            </a:r>
            <a:r>
              <a:rPr lang="en-GB" sz="2800" dirty="0" smtClean="0"/>
              <a:t> operates?</a:t>
            </a:r>
          </a:p>
          <a:p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568757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GB" sz="3200" dirty="0" smtClean="0"/>
              <a:t>Who was the first </a:t>
            </a:r>
            <a:r>
              <a:rPr lang="en-GB" sz="3200" dirty="0" err="1" smtClean="0"/>
              <a:t>chatbot</a:t>
            </a:r>
            <a:r>
              <a:rPr lang="en-GB" sz="3200" dirty="0" smtClean="0"/>
              <a:t>?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 smtClean="0"/>
              <a:t>ELIZA is considered to be the first </a:t>
            </a:r>
            <a:r>
              <a:rPr lang="en-US" sz="1600" dirty="0" err="1" smtClean="0"/>
              <a:t>chatbot</a:t>
            </a:r>
            <a:r>
              <a:rPr lang="en-US" sz="1600" dirty="0" smtClean="0"/>
              <a:t> in the history of Computer Science</a:t>
            </a:r>
          </a:p>
          <a:p>
            <a:pPr>
              <a:lnSpc>
                <a:spcPct val="110000"/>
              </a:lnSpc>
            </a:pPr>
            <a:r>
              <a:rPr lang="en-US" sz="1600" dirty="0" smtClean="0"/>
              <a:t>It was developed by Joseph </a:t>
            </a:r>
            <a:r>
              <a:rPr lang="en-US" sz="1600" dirty="0" err="1" smtClean="0"/>
              <a:t>Weizenbaum</a:t>
            </a:r>
            <a:r>
              <a:rPr lang="en-US" sz="1600" dirty="0"/>
              <a:t> </a:t>
            </a:r>
            <a:r>
              <a:rPr lang="en-US" sz="1600" dirty="0" smtClean="0"/>
              <a:t>at ‘Massachusetts Institute of Technology’ by the year of 1967</a:t>
            </a:r>
            <a:endParaRPr lang="en-US" sz="1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8275" y="1556725"/>
            <a:ext cx="4988255" cy="3236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it was invented for 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err="1" smtClean="0"/>
              <a:t>ElIZA</a:t>
            </a:r>
            <a:r>
              <a:rPr lang="en-GB" dirty="0" smtClean="0"/>
              <a:t> was </a:t>
            </a:r>
            <a:r>
              <a:rPr lang="en-GB" dirty="0"/>
              <a:t>primarily invented to simulate conversations with a </a:t>
            </a:r>
            <a:r>
              <a:rPr lang="en-GB" dirty="0" smtClean="0"/>
              <a:t>psychotherapist</a:t>
            </a:r>
            <a:r>
              <a:rPr lang="en-GB" dirty="0"/>
              <a:t>. The main purpose of ELIZA was to demonstrate that a computer program could engage in text-based conversations with users and emulate the style of </a:t>
            </a:r>
            <a:r>
              <a:rPr lang="en-GB" dirty="0" smtClean="0"/>
              <a:t>the therapist</a:t>
            </a:r>
            <a:r>
              <a:rPr lang="en-GB" dirty="0"/>
              <a:t>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6431" y="2424112"/>
            <a:ext cx="3666748" cy="259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715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Does Eliza operates?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 err="1" smtClean="0"/>
              <a:t>Chatbot</a:t>
            </a:r>
            <a:r>
              <a:rPr lang="en-GB" dirty="0" smtClean="0"/>
              <a:t> ELIZA operates by recognizing key words or phrases from the input to reproduce a response using those keywords from pre-programmed responses</a:t>
            </a:r>
          </a:p>
          <a:p>
            <a:r>
              <a:rPr lang="en-GB" dirty="0" smtClean="0"/>
              <a:t>Due to its way of working it has very limited understanding  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2300" y="2680830"/>
            <a:ext cx="3576637" cy="267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620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Source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hlinkClick r:id="rId2"/>
              </a:rPr>
              <a:t>https://</a:t>
            </a:r>
            <a:r>
              <a:rPr lang="en-GB" dirty="0" smtClean="0">
                <a:hlinkClick r:id="rId2"/>
              </a:rPr>
              <a:t>en.wikipedia.org/wiki/ELIZA</a:t>
            </a:r>
            <a:endParaRPr lang="en-GB" dirty="0" smtClean="0"/>
          </a:p>
          <a:p>
            <a:pPr marL="0" indent="0">
              <a:buNone/>
            </a:pPr>
            <a:r>
              <a:rPr lang="en-GB" dirty="0">
                <a:hlinkClick r:id="rId3"/>
              </a:rPr>
              <a:t>https://</a:t>
            </a:r>
            <a:r>
              <a:rPr lang="en-GB" dirty="0" smtClean="0">
                <a:hlinkClick r:id="rId3"/>
              </a:rPr>
              <a:t>chatbotslife.com/a-brief-history-of-chatbots-d5a8689cf52f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https://web.njit.edu/~ronkowit/eliza.html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55232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endParaRPr lang="en-GB" sz="7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6055" y="1122363"/>
            <a:ext cx="7072312" cy="4653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5726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154</Words>
  <Application>Microsoft Office PowerPoint</Application>
  <PresentationFormat>Widescreen</PresentationFormat>
  <Paragraphs>18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Trebuchet MS</vt:lpstr>
      <vt:lpstr>Tw Cen MT</vt:lpstr>
      <vt:lpstr>Circuit</vt:lpstr>
      <vt:lpstr>The First CHATBOT</vt:lpstr>
      <vt:lpstr>Content</vt:lpstr>
      <vt:lpstr>Who was the first chatbot?</vt:lpstr>
      <vt:lpstr>What it was invented for ?</vt:lpstr>
      <vt:lpstr>How Does Eliza operates?</vt:lpstr>
      <vt:lpstr>Source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2023-09-08T09:53:31Z</dcterms:created>
  <dcterms:modified xsi:type="dcterms:W3CDTF">2023-09-12T01:54:06Z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